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932c70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932c70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932c70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932c70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932c70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9932c70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9932c70c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9932c70c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a55591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8a55591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3.png"/><Relationship Id="rId5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6.jpg"/><Relationship Id="rId6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dmin@admin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573" r="573" t="0"/>
          <a:stretch/>
        </p:blipFill>
        <p:spPr>
          <a:xfrm>
            <a:off x="5181200" y="1645500"/>
            <a:ext cx="3471226" cy="197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Werkstuk</a:t>
            </a:r>
            <a:br>
              <a:rPr lang="en"/>
            </a:br>
            <a:r>
              <a:rPr lang="en"/>
              <a:t>Webdev II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een bestaande app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 de Play Store of App Store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1409" l="0" r="0" t="1409"/>
          <a:stretch/>
        </p:blipFill>
        <p:spPr>
          <a:xfrm>
            <a:off x="8271300" y="2337575"/>
            <a:ext cx="872488" cy="183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729450" y="78025"/>
            <a:ext cx="39279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Devillé Kobe </a:t>
            </a:r>
            <a:endParaRPr sz="1000"/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5053250" y="78025"/>
            <a:ext cx="39279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NMD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730000" y="1318650"/>
            <a:ext cx="179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Inleiding</a:t>
            </a:r>
            <a:endParaRPr sz="3000"/>
          </a:p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3713675" y="1105925"/>
            <a:ext cx="3147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Runescape Mobile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Bestaande website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Zelf gebouwd Adminpaneel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450" y="1105923"/>
            <a:ext cx="2058226" cy="23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9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Sitemap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" y="137900"/>
            <a:ext cx="7904338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730000" y="1318650"/>
            <a:ext cx="163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 sz="3000"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3723300" y="757588"/>
            <a:ext cx="337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Assets en design 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van echte website gebruiken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300" y="1508676"/>
            <a:ext cx="4718121" cy="26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300" y="1508676"/>
            <a:ext cx="4718125" cy="26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300" y="1821704"/>
            <a:ext cx="4718121" cy="18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730000" y="1318650"/>
            <a:ext cx="3057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Problemen</a:t>
            </a:r>
            <a:endParaRPr sz="3000"/>
          </a:p>
        </p:txBody>
      </p:sp>
      <p:sp>
        <p:nvSpPr>
          <p:cNvPr id="174" name="Google Shape;174;p21"/>
          <p:cNvSpPr txBox="1"/>
          <p:nvPr>
            <p:ph idx="2" type="body"/>
          </p:nvPr>
        </p:nvSpPr>
        <p:spPr>
          <a:xfrm>
            <a:off x="3787000" y="1352625"/>
            <a:ext cx="4831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Language switcher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Language switch op detail pagina’s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Admin login/password reset met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Admin register met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Mailchimp actieve API KEY updaten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Mollie webhook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730000" y="1318650"/>
            <a:ext cx="24546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Extra’s</a:t>
            </a:r>
            <a:endParaRPr/>
          </a:p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3779725" y="297450"/>
            <a:ext cx="48315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 kan gebruikers toevoegen en verwijderen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Admin Panel</a:t>
            </a:r>
            <a:r>
              <a:rPr b="1" lang="en" sz="1600">
                <a:solidFill>
                  <a:schemeClr val="dk1"/>
                </a:solidFill>
              </a:rPr>
              <a:t> language switch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Custom 404 page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Custom Alerts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Contact mails op taal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425" y="2321532"/>
            <a:ext cx="4831499" cy="229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425" y="2321525"/>
            <a:ext cx="3277419" cy="22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4425" y="2321525"/>
            <a:ext cx="4954958" cy="22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730000" y="1318650"/>
            <a:ext cx="2520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Resultaat</a:t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525" y="213100"/>
            <a:ext cx="3943823" cy="221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525" y="2512484"/>
            <a:ext cx="3943823" cy="221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5">
            <a:alphaModFix/>
          </a:blip>
          <a:srcRect b="1409" l="0" r="0" t="1409"/>
          <a:stretch/>
        </p:blipFill>
        <p:spPr>
          <a:xfrm>
            <a:off x="7763475" y="2512475"/>
            <a:ext cx="1052872" cy="221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6">
            <a:alphaModFix/>
          </a:blip>
          <a:srcRect b="1390" l="0" r="0" t="1399"/>
          <a:stretch/>
        </p:blipFill>
        <p:spPr>
          <a:xfrm>
            <a:off x="7763475" y="213100"/>
            <a:ext cx="1052614" cy="221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30000" y="1318650"/>
            <a:ext cx="2520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 know </a:t>
            </a:r>
            <a:r>
              <a:rPr lang="en"/>
              <a:t>🙃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3351625" y="-39900"/>
            <a:ext cx="1292700" cy="52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3787000" y="1352625"/>
            <a:ext cx="4831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Er wordt een superuser admin account generate bij het seeden van de database: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Login: </a:t>
            </a:r>
            <a:r>
              <a:rPr b="1" lang="en" sz="1600" u="sng">
                <a:solidFill>
                  <a:schemeClr val="hlink"/>
                </a:solidFill>
                <a:hlinkClick r:id="rId3"/>
              </a:rPr>
              <a:t>admin@admin.com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Wachtwoord: adminadmin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